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682" r:id="rId2"/>
    <p:sldId id="683" r:id="rId3"/>
    <p:sldId id="684" r:id="rId4"/>
    <p:sldId id="685" r:id="rId5"/>
    <p:sldId id="686" r:id="rId6"/>
    <p:sldId id="687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1820" y="2537943"/>
            <a:ext cx="8564450" cy="951779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268. A SANNA LAM KA KAHTO HI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Higher Ground</a:t>
            </a:r>
          </a:p>
          <a:p>
            <a:r>
              <a:rPr lang="en-US" sz="1500" dirty="0" err="1"/>
              <a:t>Efes</a:t>
            </a:r>
            <a:r>
              <a:rPr lang="en-US" sz="1500" dirty="0"/>
              <a:t>. 4:7, 8</a:t>
            </a:r>
          </a:p>
          <a:p>
            <a:r>
              <a:rPr lang="en-US" sz="1500" dirty="0"/>
              <a:t>Johnson </a:t>
            </a:r>
            <a:r>
              <a:rPr lang="en-US" sz="1500" dirty="0" err="1"/>
              <a:t>Oatman</a:t>
            </a:r>
            <a:r>
              <a:rPr lang="en-US" sz="1500" dirty="0"/>
              <a:t>, </a:t>
            </a:r>
            <a:r>
              <a:rPr lang="en-US" sz="1500" dirty="0" err="1"/>
              <a:t>Jr</a:t>
            </a:r>
            <a:r>
              <a:rPr lang="en-US" sz="1500" dirty="0"/>
              <a:t> 1856-1926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</a:t>
            </a:r>
            <a:r>
              <a:rPr lang="en-US" sz="1500" dirty="0" err="1"/>
              <a:t>Ab</a:t>
            </a:r>
            <a:endParaRPr lang="en-US" sz="15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7528624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hi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hi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aw a sang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223701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domto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la,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ngeinai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Up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to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in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2499732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Lung manna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Midang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 in ah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sang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0319760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mi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la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Dawi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mangpa’n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3352587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sang pen dong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Vanglian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tang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 to aw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2723850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154</Words>
  <Application>Microsoft Office PowerPoint</Application>
  <PresentationFormat>On-screen Show (4:3)</PresentationFormat>
  <Paragraphs>31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268. A SANNA LAM KA KAHTO HI</vt:lpstr>
      <vt:lpstr>1</vt:lpstr>
      <vt:lpstr>Sakkik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2018-12-14T14:48:51Z</dcterms:modified>
</cp:coreProperties>
</file>